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4"/>
    <p:sldMasterId id="2147483710" r:id="rId5"/>
    <p:sldMasterId id="2147483711" r:id="rId6"/>
    <p:sldMasterId id="2147483712" r:id="rId7"/>
    <p:sldMasterId id="214748371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y="5143500" cx="9144000"/>
  <p:notesSz cx="6858000" cy="9144000"/>
  <p:embeddedFontLst>
    <p:embeddedFont>
      <p:font typeface="Quattrocento"/>
      <p:regular r:id="rId24"/>
      <p:bold r:id="rId25"/>
    </p:embeddedFont>
    <p:embeddedFont>
      <p:font typeface="Quintessential"/>
      <p:regular r:id="rId26"/>
    </p:embeddedFont>
    <p:embeddedFont>
      <p:font typeface="Comfortaa"/>
      <p:regular r:id="rId27"/>
      <p:bold r:id="rId28"/>
    </p:embeddedFont>
    <p:embeddedFont>
      <p:font typeface="Questrial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font" Target="fonts/Quattrocento-regular.fntdata"/><Relationship Id="rId23" Type="http://schemas.openxmlformats.org/officeDocument/2006/relationships/slide" Target="slides/slide14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Quintessential-regular.fntdata"/><Relationship Id="rId25" Type="http://schemas.openxmlformats.org/officeDocument/2006/relationships/font" Target="fonts/Quattrocento-bold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Questrial-regular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cc97ca98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cc97ca98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cc97ca982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g30cc97ca982_0_5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cc97ca982_0_543:notes"/>
          <p:cNvSpPr/>
          <p:nvPr>
            <p:ph idx="2" type="sldImg"/>
          </p:nvPr>
        </p:nvSpPr>
        <p:spPr>
          <a:xfrm>
            <a:off x="381188" y="685778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cc97ca982_0_543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cc97ca982_0_567:notes"/>
          <p:cNvSpPr/>
          <p:nvPr>
            <p:ph idx="2" type="sldImg"/>
          </p:nvPr>
        </p:nvSpPr>
        <p:spPr>
          <a:xfrm>
            <a:off x="381188" y="685778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cc97ca982_0_567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eb771fb5a_0_140:notes"/>
          <p:cNvSpPr/>
          <p:nvPr>
            <p:ph idx="2" type="sldImg"/>
          </p:nvPr>
        </p:nvSpPr>
        <p:spPr>
          <a:xfrm>
            <a:off x="381011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89" name="Google Shape;389;g2feb771fb5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0" name="Google Shape;390;g2feb771fb5a_0_14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cc97ca982_0_580:notes"/>
          <p:cNvSpPr/>
          <p:nvPr>
            <p:ph idx="2" type="sldImg"/>
          </p:nvPr>
        </p:nvSpPr>
        <p:spPr>
          <a:xfrm>
            <a:off x="381188" y="685778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30cc97ca982_0_580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8575" lIns="88575" spcFirstLastPara="1" rIns="88575" wrap="square" tIns="8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e283a943e_0_173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5" name="Google Shape;295;g30e283a943e_0_173:notes"/>
          <p:cNvSpPr/>
          <p:nvPr>
            <p:ph idx="2" type="sldImg"/>
          </p:nvPr>
        </p:nvSpPr>
        <p:spPr>
          <a:xfrm>
            <a:off x="381177" y="685778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184bb9ff8_0_83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575" lIns="88575" spcFirstLastPara="1" rIns="88575" wrap="square" tIns="8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3" name="Google Shape;303;g31184bb9ff8_0_83:notes"/>
          <p:cNvSpPr/>
          <p:nvPr>
            <p:ph idx="2" type="sldImg"/>
          </p:nvPr>
        </p:nvSpPr>
        <p:spPr>
          <a:xfrm>
            <a:off x="381175" y="685778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e283a943e_0_60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575" lIns="88575" spcFirstLastPara="1" rIns="88575" wrap="square" tIns="88575">
            <a:no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6" name="Google Shape;326;g30e283a943e_0_60:notes"/>
          <p:cNvSpPr/>
          <p:nvPr>
            <p:ph idx="2" type="sldImg"/>
          </p:nvPr>
        </p:nvSpPr>
        <p:spPr>
          <a:xfrm>
            <a:off x="381175" y="685778"/>
            <a:ext cx="6096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cc97ca982_0_469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575" lIns="88575" spcFirstLastPara="1" rIns="88575" wrap="square" tIns="88575">
            <a:no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4" name="Google Shape;334;g30cc97ca982_0_469:notes"/>
          <p:cNvSpPr/>
          <p:nvPr>
            <p:ph idx="2" type="sldImg"/>
          </p:nvPr>
        </p:nvSpPr>
        <p:spPr>
          <a:xfrm>
            <a:off x="381188" y="685778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eb771fb5a_0_73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575" lIns="88575" spcFirstLastPara="1" rIns="88575" wrap="square" tIns="88575">
            <a:no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1" name="Google Shape;341;g2feb771fb5a_0_73:notes"/>
          <p:cNvSpPr/>
          <p:nvPr>
            <p:ph idx="2" type="sldImg"/>
          </p:nvPr>
        </p:nvSpPr>
        <p:spPr>
          <a:xfrm>
            <a:off x="381188" y="685778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0cc97ca982_0_511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575" lIns="88575" spcFirstLastPara="1" rIns="88575" wrap="square" tIns="8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8" name="Google Shape;348;g30cc97ca982_0_511:notes"/>
          <p:cNvSpPr/>
          <p:nvPr>
            <p:ph idx="2" type="sldImg"/>
          </p:nvPr>
        </p:nvSpPr>
        <p:spPr>
          <a:xfrm>
            <a:off x="381175" y="685778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cc97ca982_0_523:notes"/>
          <p:cNvSpPr txBox="1"/>
          <p:nvPr>
            <p:ph idx="1" type="body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8575" lIns="88575" spcFirstLastPara="1" rIns="88575" wrap="square" tIns="8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5" name="Google Shape;355;g30cc97ca982_0_523:notes"/>
          <p:cNvSpPr/>
          <p:nvPr>
            <p:ph idx="2" type="sldImg"/>
          </p:nvPr>
        </p:nvSpPr>
        <p:spPr>
          <a:xfrm>
            <a:off x="381175" y="685778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cc97ca982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30cc97ca982_0_6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533400" y="400050"/>
            <a:ext cx="7620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Char char="●"/>
              <a:defRPr b="1" sz="3600">
                <a:latin typeface="Comfortaa"/>
                <a:ea typeface="Comfortaa"/>
                <a:cs typeface="Comfortaa"/>
                <a:sym typeface="Comfortaa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81000" y="971550"/>
            <a:ext cx="84423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4191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–"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indent="-4191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indent="-4191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–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indent="-4191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indent="-4191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indent="-4191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indent="-4191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indent="-4191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7587375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 showMasterSp="0">
  <p:cSld name="TITLE_4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_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4 points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TITLE_AND_BODY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89" name="Google Shape;89;p20"/>
          <p:cNvGrpSpPr/>
          <p:nvPr/>
        </p:nvGrpSpPr>
        <p:grpSpPr>
          <a:xfrm>
            <a:off x="152400" y="2782900"/>
            <a:ext cx="4030969" cy="2010404"/>
            <a:chOff x="152400" y="2782900"/>
            <a:chExt cx="4030969" cy="2010404"/>
          </a:xfrm>
        </p:grpSpPr>
        <p:pic>
          <p:nvPicPr>
            <p:cNvPr id="90" name="Google Shape;90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925" y="2782900"/>
              <a:ext cx="2441400" cy="11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rtiarylogo.png" id="92" name="Google Shape;9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Title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1"/>
          <p:cNvSpPr txBox="1"/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4 points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249650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2" type="body"/>
          </p:nvPr>
        </p:nvSpPr>
        <p:spPr>
          <a:xfrm>
            <a:off x="4825700" y="794925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column">
  <p:cSld name="TITLE_AND_TWO_COLUMNS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277325" y="756300"/>
            <a:ext cx="4874100" cy="3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column">
  <p:cSld name="TITLE_AND_TWO_COLUMNS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" type="body"/>
          </p:nvPr>
        </p:nvSpPr>
        <p:spPr>
          <a:xfrm>
            <a:off x="4036775" y="756300"/>
            <a:ext cx="4914000" cy="3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ctrTitle"/>
          </p:nvPr>
        </p:nvSpPr>
        <p:spPr>
          <a:xfrm>
            <a:off x="533400" y="277416"/>
            <a:ext cx="81534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indent="0" lvl="1" mar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0" lvl="2" mar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indent="0" lvl="3" mar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indent="0" lvl="4" mar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indent="0" lvl="5" marL="4572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indent="0" lvl="6" marL="9144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indent="0" lvl="7" marL="13716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indent="0" lvl="8" marL="18288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0" y="971550"/>
            <a:ext cx="76200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indent="-260350" lvl="1" marL="74295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228600" lvl="2" marL="11430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254000" lvl="3" marL="1600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4pPr>
            <a:lvl5pPr indent="-254000" lvl="4" marL="2057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5pPr>
            <a:lvl6pPr indent="-254000" lvl="5" marL="2514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6pPr>
            <a:lvl7pPr indent="-254000" lvl="6" marL="2971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7pPr>
            <a:lvl8pPr indent="-254000" lvl="7" marL="3429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8pPr>
            <a:lvl9pPr indent="-254000" lvl="8" marL="3886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0" type="dt"/>
          </p:nvPr>
        </p:nvSpPr>
        <p:spPr>
          <a:xfrm>
            <a:off x="228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1" type="ftr"/>
          </p:nvPr>
        </p:nvSpPr>
        <p:spPr>
          <a:xfrm>
            <a:off x="2362200" y="4686300"/>
            <a:ext cx="4343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533400" y="400050"/>
            <a:ext cx="76200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3810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5pPr>
            <a:lvl6pPr indent="-3810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6pPr>
            <a:lvl7pPr indent="-3810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7pPr>
            <a:lvl8pPr indent="-3810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8pPr>
            <a:lvl9pPr indent="-3810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0" type="dt"/>
          </p:nvPr>
        </p:nvSpPr>
        <p:spPr>
          <a:xfrm>
            <a:off x="21336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1" type="ftr"/>
          </p:nvPr>
        </p:nvSpPr>
        <p:spPr>
          <a:xfrm>
            <a:off x="3657600" y="48006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68580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ctrTitle"/>
          </p:nvPr>
        </p:nvSpPr>
        <p:spPr>
          <a:xfrm>
            <a:off x="533400" y="277416"/>
            <a:ext cx="81534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indent="0" lvl="1" mar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0" lvl="2" mar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indent="0" lvl="3" mar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indent="0" lvl="4" marL="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indent="0" lvl="5" marL="4572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indent="0" lvl="6" marL="9144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indent="0" lvl="7" marL="13716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indent="0" lvl="8" marL="1828800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30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4 points" type="tx">
  <p:cSld name="TITLE_AND_BOD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33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46" name="Google Shape;1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TITLE_AND_BODY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9" name="Google Shape;149;p34"/>
          <p:cNvSpPr txBox="1"/>
          <p:nvPr>
            <p:ph idx="1" type="body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150" name="Google Shape;150;p34"/>
          <p:cNvGrpSpPr/>
          <p:nvPr/>
        </p:nvGrpSpPr>
        <p:grpSpPr>
          <a:xfrm>
            <a:off x="152400" y="2782900"/>
            <a:ext cx="4030969" cy="2010404"/>
            <a:chOff x="152400" y="2782900"/>
            <a:chExt cx="4030969" cy="2010404"/>
          </a:xfrm>
        </p:grpSpPr>
        <p:pic>
          <p:nvPicPr>
            <p:cNvPr id="151" name="Google Shape;15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925" y="2782900"/>
              <a:ext cx="2441400" cy="11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rtiarylogo.png" id="153" name="Google Shape;153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Title" type="secHead">
  <p:cSld name="SECTION_HEAD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35"/>
          <p:cNvSpPr txBox="1"/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36"/>
          <p:cNvSpPr txBox="1"/>
          <p:nvPr>
            <p:ph idx="1" type="body"/>
          </p:nvPr>
        </p:nvSpPr>
        <p:spPr>
          <a:xfrm>
            <a:off x="249650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60" name="Google Shape;160;p36"/>
          <p:cNvSpPr txBox="1"/>
          <p:nvPr>
            <p:ph idx="2" type="body"/>
          </p:nvPr>
        </p:nvSpPr>
        <p:spPr>
          <a:xfrm>
            <a:off x="4825700" y="794925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column">
  <p:cSld name="TITLE_AND_TWO_COLUMNS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37"/>
          <p:cNvSpPr txBox="1"/>
          <p:nvPr>
            <p:ph idx="1" type="body"/>
          </p:nvPr>
        </p:nvSpPr>
        <p:spPr>
          <a:xfrm>
            <a:off x="277325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65" name="Google Shape;16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column">
  <p:cSld name="TITLE_AND_TWO_COLUMNS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4844700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69" name="Google Shape;16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/>
          <p:nvPr>
            <p:ph type="title"/>
          </p:nvPr>
        </p:nvSpPr>
        <p:spPr>
          <a:xfrm>
            <a:off x="533400" y="400050"/>
            <a:ext cx="7620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40"/>
          <p:cNvSpPr txBox="1"/>
          <p:nvPr>
            <p:ph idx="1" type="body"/>
          </p:nvPr>
        </p:nvSpPr>
        <p:spPr>
          <a:xfrm>
            <a:off x="3810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indent="-3175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indent="-3175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indent="-3175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/>
        </p:txBody>
      </p:sp>
      <p:sp>
        <p:nvSpPr>
          <p:cNvPr id="176" name="Google Shape;176;p40"/>
          <p:cNvSpPr txBox="1"/>
          <p:nvPr>
            <p:ph idx="12" type="sldNum"/>
          </p:nvPr>
        </p:nvSpPr>
        <p:spPr>
          <a:xfrm>
            <a:off x="68580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/>
          <p:nvPr>
            <p:ph hasCustomPrompt="1" type="title"/>
          </p:nvPr>
        </p:nvSpPr>
        <p:spPr>
          <a:xfrm>
            <a:off x="0" y="1143025"/>
            <a:ext cx="9097800" cy="24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9" name="Google Shape;17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43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4 points" type="tx">
  <p:cSld name="TITLE_AND_BOD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44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1" name="Google Shape;19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45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5" name="Google Shape;19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46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99" name="Google Shape;19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TITLE_AND_BODY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 txBox="1"/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2" name="Google Shape;202;p47"/>
          <p:cNvSpPr txBox="1"/>
          <p:nvPr>
            <p:ph idx="1" type="body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03" name="Google Shape;203;p47"/>
          <p:cNvGrpSpPr/>
          <p:nvPr/>
        </p:nvGrpSpPr>
        <p:grpSpPr>
          <a:xfrm>
            <a:off x="152400" y="2782900"/>
            <a:ext cx="4030969" cy="2010404"/>
            <a:chOff x="152400" y="2782900"/>
            <a:chExt cx="4030969" cy="2010404"/>
          </a:xfrm>
        </p:grpSpPr>
        <p:pic>
          <p:nvPicPr>
            <p:cNvPr id="204" name="Google Shape;204;p4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925" y="2782900"/>
              <a:ext cx="2441400" cy="11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rtiarylogo.png" id="206" name="Google Shape;206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Title" type="secHead">
  <p:cSld name="SECTION_HEAD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48"/>
          <p:cNvSpPr txBox="1"/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49"/>
          <p:cNvSpPr txBox="1"/>
          <p:nvPr>
            <p:ph idx="1" type="body"/>
          </p:nvPr>
        </p:nvSpPr>
        <p:spPr>
          <a:xfrm>
            <a:off x="24965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3" name="Google Shape;213;p49"/>
          <p:cNvSpPr txBox="1"/>
          <p:nvPr>
            <p:ph idx="2" type="body"/>
          </p:nvPr>
        </p:nvSpPr>
        <p:spPr>
          <a:xfrm>
            <a:off x="482570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4" name="Google Shape;21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column">
  <p:cSld name="TITLE_AND_TWO_COLUMNS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50"/>
          <p:cNvSpPr txBox="1"/>
          <p:nvPr>
            <p:ph idx="1" type="body"/>
          </p:nvPr>
        </p:nvSpPr>
        <p:spPr>
          <a:xfrm>
            <a:off x="249650" y="775625"/>
            <a:ext cx="49755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column">
  <p:cSld name="TITLE_AND_TWO_COLUMNS_1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51"/>
          <p:cNvSpPr txBox="1"/>
          <p:nvPr>
            <p:ph idx="1" type="body"/>
          </p:nvPr>
        </p:nvSpPr>
        <p:spPr>
          <a:xfrm>
            <a:off x="4051250" y="775625"/>
            <a:ext cx="48804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2"/>
          <p:cNvSpPr txBox="1"/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5" name="Google Shape;2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54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TITLE_AND_BODY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8" name="Google Shape;28;p6"/>
          <p:cNvGrpSpPr/>
          <p:nvPr/>
        </p:nvGrpSpPr>
        <p:grpSpPr>
          <a:xfrm>
            <a:off x="152400" y="3897803"/>
            <a:ext cx="4030969" cy="895500"/>
            <a:chOff x="152400" y="3897803"/>
            <a:chExt cx="4030969" cy="895500"/>
          </a:xfrm>
        </p:grpSpPr>
        <p:pic>
          <p:nvPicPr>
            <p:cNvPr id="29" name="Google Shape;2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rtiarylogo.png" id="30" name="Google Shape;30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4 points" type="tx">
  <p:cSld name="TITLE_AND_BOD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55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56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1" name="Google Shape;24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8 points">
  <p:cSld name="TITLE_AND_BODY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57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5" name="Google Shape;24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TITLE_AND_BODY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4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8" name="Google Shape;248;p58"/>
          <p:cNvSpPr txBox="1"/>
          <p:nvPr>
            <p:ph idx="1" type="body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grpSp>
        <p:nvGrpSpPr>
          <p:cNvPr id="249" name="Google Shape;249;p58"/>
          <p:cNvGrpSpPr/>
          <p:nvPr/>
        </p:nvGrpSpPr>
        <p:grpSpPr>
          <a:xfrm>
            <a:off x="152400" y="3897803"/>
            <a:ext cx="4030969" cy="895500"/>
            <a:chOff x="152400" y="3897803"/>
            <a:chExt cx="4030969" cy="895500"/>
          </a:xfrm>
        </p:grpSpPr>
        <p:pic>
          <p:nvPicPr>
            <p:cNvPr id="250" name="Google Shape;250;p5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ertiarylogo.png" id="251" name="Google Shape;251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Title" type="secHead">
  <p:cSld name="SECTION_HEAD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59"/>
          <p:cNvSpPr txBox="1"/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0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60"/>
          <p:cNvSpPr txBox="1"/>
          <p:nvPr>
            <p:ph idx="1" type="body"/>
          </p:nvPr>
        </p:nvSpPr>
        <p:spPr>
          <a:xfrm>
            <a:off x="24965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9" name="Google Shape;259;p60"/>
          <p:cNvSpPr txBox="1"/>
          <p:nvPr>
            <p:ph idx="2" type="body"/>
          </p:nvPr>
        </p:nvSpPr>
        <p:spPr>
          <a:xfrm>
            <a:off x="482570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0" name="Google Shape;26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column">
  <p:cSld name="TITLE_AND_TWO_COLUMNS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1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61"/>
          <p:cNvSpPr txBox="1"/>
          <p:nvPr>
            <p:ph idx="1" type="body"/>
          </p:nvPr>
        </p:nvSpPr>
        <p:spPr>
          <a:xfrm>
            <a:off x="249650" y="775625"/>
            <a:ext cx="49755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column">
  <p:cSld name="TITLE_AND_TWO_COLUMNS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2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62"/>
          <p:cNvSpPr txBox="1"/>
          <p:nvPr>
            <p:ph idx="1" type="body"/>
          </p:nvPr>
        </p:nvSpPr>
        <p:spPr>
          <a:xfrm>
            <a:off x="4051250" y="775625"/>
            <a:ext cx="48804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3"/>
          <p:cNvSpPr txBox="1"/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1" name="Google Shape;27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indent="0" lvl="1" marL="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0" lvl="2" marL="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indent="0" lvl="3" marL="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indent="0" lvl="4" marL="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indent="0" lvl="5" marL="45720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indent="0" lvl="6" marL="91440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indent="0" lvl="7" marL="137160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indent="0" lvl="8" marL="1828800" marR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6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1pPr>
            <a:lvl2pPr indent="0" lvl="1" marL="457200" marR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2pPr>
            <a:lvl3pPr indent="0" lvl="2" marL="914400" marR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3pPr>
            <a:lvl4pPr indent="0" lvl="3" marL="1371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4pPr>
            <a:lvl5pPr indent="0" lvl="4" marL="18288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5pPr>
            <a:lvl6pPr indent="0" lvl="5" marL="22860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6pPr>
            <a:lvl7pPr indent="0" lvl="6" marL="27432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7pPr>
            <a:lvl8pPr indent="0" lvl="7" marL="32004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8pPr>
            <a:lvl9pPr indent="0" lvl="8" marL="3657600" marR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9pPr>
          </a:lstStyle>
          <a:p/>
        </p:txBody>
      </p:sp>
      <p:sp>
        <p:nvSpPr>
          <p:cNvPr id="275" name="Google Shape;275;p6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p6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p6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ics Title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5"/>
          <p:cNvSpPr txBox="1"/>
          <p:nvPr>
            <p:ph type="ctrTitle"/>
          </p:nvPr>
        </p:nvSpPr>
        <p:spPr>
          <a:xfrm>
            <a:off x="533400" y="277416"/>
            <a:ext cx="81534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b="1"/>
            </a:lvl1pPr>
            <a:lvl2pPr lvl="1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65"/>
          <p:cNvSpPr txBox="1"/>
          <p:nvPr>
            <p:ph idx="12" type="sldNum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6"/>
          <p:cNvSpPr txBox="1"/>
          <p:nvPr>
            <p:ph type="title"/>
          </p:nvPr>
        </p:nvSpPr>
        <p:spPr>
          <a:xfrm>
            <a:off x="533400" y="400050"/>
            <a:ext cx="7620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371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8288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66"/>
          <p:cNvSpPr txBox="1"/>
          <p:nvPr>
            <p:ph idx="1" type="body"/>
          </p:nvPr>
        </p:nvSpPr>
        <p:spPr>
          <a:xfrm>
            <a:off x="3810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5pPr>
            <a:lvl6pPr indent="-3810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6pPr>
            <a:lvl7pPr indent="-3810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7pPr>
            <a:lvl8pPr indent="-3810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8pPr>
            <a:lvl9pPr indent="-3810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9pPr>
          </a:lstStyle>
          <a:p/>
        </p:txBody>
      </p:sp>
      <p:sp>
        <p:nvSpPr>
          <p:cNvPr id="284" name="Google Shape;284;p66"/>
          <p:cNvSpPr txBox="1"/>
          <p:nvPr>
            <p:ph idx="10" type="dt"/>
          </p:nvPr>
        </p:nvSpPr>
        <p:spPr>
          <a:xfrm>
            <a:off x="21336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66"/>
          <p:cNvSpPr txBox="1"/>
          <p:nvPr>
            <p:ph idx="11" type="ftr"/>
          </p:nvPr>
        </p:nvSpPr>
        <p:spPr>
          <a:xfrm>
            <a:off x="3657600" y="48006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" name="Google Shape;286;p66"/>
          <p:cNvSpPr txBox="1"/>
          <p:nvPr>
            <p:ph idx="12" type="sldNum"/>
          </p:nvPr>
        </p:nvSpPr>
        <p:spPr>
          <a:xfrm>
            <a:off x="68580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24965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82570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column">
  <p:cSld name="TITLE_AND_TWO_COLUMNS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249650" y="775625"/>
            <a:ext cx="49755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column">
  <p:cSld name="TITLE_AND_TWO_COLUMNS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051250" y="775625"/>
            <a:ext cx="48804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i="0" sz="36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i="0" sz="36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i="0" sz="36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9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i="0" sz="36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2"/>
          <p:cNvSpPr txBox="1"/>
          <p:nvPr>
            <p:ph idx="1" type="body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/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i="0" sz="3600" u="none" cap="none" strike="noStrike">
                <a:solidFill>
                  <a:schemeClr val="dk1"/>
                </a:solidFill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53"/>
          <p:cNvSpPr txBox="1"/>
          <p:nvPr>
            <p:ph idx="1" type="body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53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oo.gl/R2eumq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8.png"/><Relationship Id="rId13" Type="http://schemas.openxmlformats.org/officeDocument/2006/relationships/image" Target="../media/image19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29.png"/><Relationship Id="rId15" Type="http://schemas.openxmlformats.org/officeDocument/2006/relationships/image" Target="../media/image25.png"/><Relationship Id="rId14" Type="http://schemas.openxmlformats.org/officeDocument/2006/relationships/image" Target="../media/image21.png"/><Relationship Id="rId17" Type="http://schemas.openxmlformats.org/officeDocument/2006/relationships/image" Target="../media/image24.png"/><Relationship Id="rId16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18" Type="http://schemas.openxmlformats.org/officeDocument/2006/relationships/image" Target="../media/image23.png"/><Relationship Id="rId7" Type="http://schemas.openxmlformats.org/officeDocument/2006/relationships/image" Target="../media/image11.png"/><Relationship Id="rId8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lassroom.google.com/c/NjcyMjU4NzA1OTgz?cjc=ipnbph2" TargetMode="External"/><Relationship Id="rId4" Type="http://schemas.openxmlformats.org/officeDocument/2006/relationships/hyperlink" Target="https://classroom.goog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7"/>
          <p:cNvSpPr txBox="1"/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Title</a:t>
            </a:r>
            <a:endParaRPr/>
          </a:p>
        </p:txBody>
      </p:sp>
      <p:sp>
        <p:nvSpPr>
          <p:cNvPr id="292" name="Google Shape;292;p67"/>
          <p:cNvSpPr txBox="1"/>
          <p:nvPr>
            <p:ph idx="1" type="body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Version: 3.0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Trainer:</a:t>
            </a:r>
            <a:r>
              <a:rPr lang="en">
                <a:highlight>
                  <a:srgbClr val="FFFF00"/>
                </a:highlight>
              </a:rPr>
              <a:t> _____________</a:t>
            </a:r>
            <a:endParaRPr>
              <a:highlight>
                <a:srgbClr val="FFFF00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Course Code: TGS-2023036153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Website:www.tertiarycourses.com.sg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Email: enquiry@tertiaryinfotech.com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Tel: +65 6100 0613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7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76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7"/>
          <p:cNvSpPr txBox="1"/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78" name="Google Shape;37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8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Kindly submit your course feedback below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https://goo.gl/R2eumq</a:t>
            </a:r>
            <a:endParaRPr/>
          </a:p>
        </p:txBody>
      </p:sp>
      <p:pic>
        <p:nvPicPr>
          <p:cNvPr descr="qrcode-sgp.png" id="384" name="Google Shape;38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800" y="1731300"/>
            <a:ext cx="2732750" cy="2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7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386" name="Google Shape;386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9"/>
          <p:cNvSpPr txBox="1"/>
          <p:nvPr>
            <p:ph idx="1" type="subTitle"/>
          </p:nvPr>
        </p:nvSpPr>
        <p:spPr>
          <a:xfrm>
            <a:off x="92" y="964406"/>
            <a:ext cx="9144000" cy="13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66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CERTIFICATE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4400" u="none" cap="none" strike="noStrik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of</a:t>
            </a:r>
            <a:r>
              <a:rPr b="1" i="0" lang="en" sz="4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i="0" lang="en" sz="4400" u="none" cap="none" strike="noStrik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ACCOMPLISHMENT</a:t>
            </a:r>
            <a:endParaRPr/>
          </a:p>
        </p:txBody>
      </p:sp>
      <p:sp>
        <p:nvSpPr>
          <p:cNvPr id="394" name="Google Shape;394;p79"/>
          <p:cNvSpPr txBox="1"/>
          <p:nvPr/>
        </p:nvSpPr>
        <p:spPr>
          <a:xfrm>
            <a:off x="194825" y="2615375"/>
            <a:ext cx="8741400" cy="22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	You will receive a digital certificate in your email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after the completion of the class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If you did not receive the digital certificate,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please send your request to 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enquiry@tertiaryinfotech.com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929054" y="4393406"/>
            <a:ext cx="3714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288" y="303609"/>
            <a:ext cx="44445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80"/>
          <p:cNvSpPr txBox="1"/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8"/>
          <p:cNvSpPr txBox="1"/>
          <p:nvPr>
            <p:ph idx="1" type="body"/>
          </p:nvPr>
        </p:nvSpPr>
        <p:spPr>
          <a:xfrm>
            <a:off x="151275" y="642650"/>
            <a:ext cx="6455700" cy="42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It is </a:t>
            </a:r>
            <a:r>
              <a:rPr lang="en" u="sng">
                <a:solidFill>
                  <a:schemeClr val="dk1"/>
                </a:solidFill>
              </a:rPr>
              <a:t>mandatory</a:t>
            </a:r>
            <a:r>
              <a:rPr lang="en">
                <a:solidFill>
                  <a:schemeClr val="dk1"/>
                </a:solidFill>
              </a:rPr>
              <a:t> for you to take both AM and PM digital attendance especially for WSQ courses.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trainer or administrator will show you the digital attendance QR code generated from TPG.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</a:rPr>
              <a:t>Please scan the QR code from </a:t>
            </a:r>
            <a:r>
              <a:rPr b="1" lang="en">
                <a:solidFill>
                  <a:schemeClr val="dk1"/>
                </a:solidFill>
              </a:rPr>
              <a:t>your Singpass App</a:t>
            </a:r>
            <a:r>
              <a:rPr lang="en">
                <a:solidFill>
                  <a:schemeClr val="dk1"/>
                </a:solidFill>
              </a:rPr>
              <a:t> and submit your attendance.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8" name="Google Shape;2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250" y="906925"/>
            <a:ext cx="2843575" cy="34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Attendance</a:t>
            </a:r>
            <a:endParaRPr/>
          </a:p>
        </p:txBody>
      </p:sp>
      <p:sp>
        <p:nvSpPr>
          <p:cNvPr id="300" name="Google Shape;30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9275"/>
            <a:ext cx="6283300" cy="347768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9"/>
          <p:cNvSpPr txBox="1"/>
          <p:nvPr/>
        </p:nvSpPr>
        <p:spPr>
          <a:xfrm>
            <a:off x="7587375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</a:rPr>
              <a:t>‹#›</a:t>
            </a:fld>
            <a:endParaRPr sz="1000">
              <a:solidFill>
                <a:srgbClr val="000000"/>
              </a:solidFill>
            </a:endParaRPr>
          </a:p>
        </p:txBody>
      </p:sp>
      <p:pic>
        <p:nvPicPr>
          <p:cNvPr id="307" name="Google Shape;3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925" y="92127"/>
            <a:ext cx="890426" cy="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541" y="1092750"/>
            <a:ext cx="960351" cy="9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2213" y="3614412"/>
            <a:ext cx="1140175" cy="112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5501" y="92125"/>
            <a:ext cx="890426" cy="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5848" y="1099275"/>
            <a:ext cx="850125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9650" y="4028063"/>
            <a:ext cx="890425" cy="88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4076" y="2111038"/>
            <a:ext cx="800576" cy="80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8925" y="2994123"/>
            <a:ext cx="1011851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3025" y="3032163"/>
            <a:ext cx="935775" cy="9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04700" y="2994124"/>
            <a:ext cx="1011850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85550" y="4043575"/>
            <a:ext cx="850125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14825" y="2130062"/>
            <a:ext cx="1532187" cy="80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68925" y="1092762"/>
            <a:ext cx="935775" cy="9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95513" y="2066136"/>
            <a:ext cx="890425" cy="8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9"/>
          <p:cNvSpPr txBox="1"/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Trainer</a:t>
            </a:r>
            <a:endParaRPr/>
          </a:p>
        </p:txBody>
      </p:sp>
      <p:sp>
        <p:nvSpPr>
          <p:cNvPr id="322" name="Google Shape;322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6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155399" y="3945275"/>
            <a:ext cx="1011850" cy="1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794" y="2119575"/>
            <a:ext cx="4573839" cy="26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Trainer</a:t>
            </a:r>
            <a:endParaRPr/>
          </a:p>
        </p:txBody>
      </p:sp>
      <p:sp>
        <p:nvSpPr>
          <p:cNvPr id="331" name="Google Shape;331;p70"/>
          <p:cNvSpPr txBox="1"/>
          <p:nvPr>
            <p:ph idx="1" type="body"/>
          </p:nvPr>
        </p:nvSpPr>
        <p:spPr>
          <a:xfrm>
            <a:off x="151275" y="642650"/>
            <a:ext cx="8943000" cy="1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Please add the following info to this page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Screenshot of your LInkedin Profile (with profile image)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QR code to your Linkedin 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Certifications eg PL-100, AWS, CISA….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Sample below</a:t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00" y="685950"/>
            <a:ext cx="7802604" cy="44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1"/>
          <p:cNvSpPr txBox="1"/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Know Each Other...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2"/>
          <p:cNvSpPr txBox="1"/>
          <p:nvPr>
            <p:ph idx="4294967295" type="title"/>
          </p:nvPr>
        </p:nvSpPr>
        <p:spPr>
          <a:xfrm>
            <a:off x="0" y="171450"/>
            <a:ext cx="9144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Rules</a:t>
            </a:r>
            <a:endParaRPr i="0" sz="3600" u="none" cap="none" strike="noStrike"/>
          </a:p>
        </p:txBody>
      </p:sp>
      <p:sp>
        <p:nvSpPr>
          <p:cNvPr id="344" name="Google Shape;344;p72"/>
          <p:cNvSpPr txBox="1"/>
          <p:nvPr>
            <p:ph idx="4294967295" type="body"/>
          </p:nvPr>
        </p:nvSpPr>
        <p:spPr>
          <a:xfrm>
            <a:off x="275100" y="685800"/>
            <a:ext cx="8593800" cy="3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Set your mobile phone to silent mode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Participate actively in the class. No question is stupid.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Mutual respect. Agree to disagree.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One conversation at one time.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Be punctual. Back from breaks on time.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Exit the class silently if you need to step out for phone call, toilet break etc.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75% attendance is required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45" name="Google Shape;34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3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Topic 1:</a:t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content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351" name="Google Shape;351;p7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Outline</a:t>
            </a:r>
            <a:endParaRPr/>
          </a:p>
        </p:txBody>
      </p:sp>
      <p:sp>
        <p:nvSpPr>
          <p:cNvPr id="352" name="Google Shape;35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4"/>
          <p:cNvSpPr txBox="1"/>
          <p:nvPr>
            <p:ph idx="1" type="body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access more resources from Google classroom LMS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https://classroom.google.com/c/NjcyMjU4NzA1OTgz?cjc=ipnbph2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Alternatively. You can goto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https://classroom.google.com</a:t>
            </a:r>
            <a:r>
              <a:rPr lang="en">
                <a:solidFill>
                  <a:schemeClr val="dk1"/>
                </a:solidFill>
              </a:rPr>
              <a:t> and enter the class code  on the top right.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Google Class code: ipnbph2</a:t>
            </a:r>
            <a:endParaRPr>
              <a:solidFill>
                <a:schemeClr val="dk1"/>
              </a:solidFill>
            </a:endParaRPr>
          </a:p>
          <a:p>
            <a:pPr indent="457200" lvl="0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8" name="Google Shape;35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7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Google Classroom LMS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75"/>
          <p:cNvSpPr txBox="1"/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 non-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